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8"/>
  </p:notesMasterIdLst>
  <p:sldIdLst>
    <p:sldId id="256" r:id="rId2"/>
    <p:sldId id="309" r:id="rId3"/>
    <p:sldId id="258" r:id="rId4"/>
    <p:sldId id="260" r:id="rId5"/>
    <p:sldId id="325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2261" autoAdjust="0"/>
  </p:normalViewPr>
  <p:slideViewPr>
    <p:cSldViewPr snapToGrid="0">
      <p:cViewPr varScale="1">
        <p:scale>
          <a:sx n="50" d="100"/>
          <a:sy n="50" d="100"/>
        </p:scale>
        <p:origin x="187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5101-47AB-4C03-B5C5-560E42BB2598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F4511-325A-46A3-8489-39552B7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7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Sorry about the </a:t>
            </a:r>
            <a:r>
              <a:rPr lang="en-US" b="1" dirty="0"/>
              <a:t>capital R </a:t>
            </a:r>
            <a:r>
              <a:rPr lang="en-US" b="0" dirty="0"/>
              <a:t>in the word very. </a:t>
            </a:r>
          </a:p>
          <a:p>
            <a:r>
              <a:rPr lang="en-US" b="0" dirty="0"/>
              <a:t>This has become an inside joke among the organizers of the Chicago R Users Group,</a:t>
            </a:r>
          </a:p>
          <a:p>
            <a:r>
              <a:rPr lang="en-US" b="0" dirty="0"/>
              <a:t>And I could not resist. </a:t>
            </a:r>
          </a:p>
          <a:p>
            <a:endParaRPr lang="en-US" b="0" dirty="0"/>
          </a:p>
          <a:p>
            <a:r>
              <a:rPr lang="en-US" b="0" dirty="0"/>
              <a:t>I didn’t spell it that way on the meetup website – because I didn’t want people to know how nerdy I am.</a:t>
            </a:r>
          </a:p>
          <a:p>
            <a:r>
              <a:rPr lang="en-US" b="0" dirty="0"/>
              <a:t>But I’m pretty sure you all realize by now, there’s no point in me attempting to hide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9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look to the left, you’ll see a DOWNLOAD CRAN section.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that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Find a download site close to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the operating system you use (for me its Windows)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the default options such as “base”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CRAN is an acronym that stands for (I don’t really care)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I’m not sure of the proper way to pronounce it as a word. I say “</a:t>
            </a:r>
            <a:r>
              <a:rPr lang="en-US" dirty="0" err="1"/>
              <a:t>cran</a:t>
            </a:r>
            <a:r>
              <a:rPr lang="en-US" dirty="0"/>
              <a:t>” as in “cranberry.”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06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find the better user interface. It’s called “R Studio” </a:t>
            </a:r>
          </a:p>
          <a:p>
            <a:endParaRPr lang="en-US" dirty="0"/>
          </a:p>
          <a:p>
            <a:r>
              <a:rPr lang="en-US" dirty="0"/>
              <a:t>The company called R Studio has other products that are really nice, but for now we want the better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3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optional, and I’m not going to discuss this today. But this is worthy of consideration.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0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me, after the installation process was finished, I can start R in two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some shortcuts on my desktop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also in the Windows start menu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also installed both the i386 version which is 32-bit, and the x64 version which is &lt;pause&gt;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</a:t>
            </a:r>
            <a:r>
              <a:rPr lang="en-US" dirty="0" err="1"/>
              <a:t>Beuller-Beuller</a:t>
            </a:r>
            <a:r>
              <a:rPr lang="en-US" dirty="0"/>
              <a:t>?”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&lt;pause&gt;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you’re using Apple or Unix, starting the program will be a bit different for you. Sorry I cannot help you much.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only use Windows.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7A33E5E-DCD7-46BC-AA65-41909C6189F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9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8805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66535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465746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46836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972394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96176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B85B-F03B-4547-B0FE-75EC701A4119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46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9A915-1F39-4475-ABD2-1D50E00FF164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6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0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707A-1DF0-4852-8EBF-13AB65771E54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75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7AF-B6E2-44D8-9E05-136CBF0BF3D2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5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655C-CA70-4EEF-B32C-68C903EDF35E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2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2B1F5-4208-4CD9-89B4-AA495491CE6D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3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79F-D09C-4EC2-B018-BACEF862B137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9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1652-2BF0-4BB3-8826-258C9F871B1E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91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8EB99-304F-428E-AF9E-3E9BF28A9994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4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5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cursio@stuart.ii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cursio@ben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-project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16CD-BA31-46FB-B3A8-3C2734015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from the </a:t>
            </a:r>
            <a:r>
              <a:rPr lang="en-US" dirty="0" err="1"/>
              <a:t>VeRy</a:t>
            </a:r>
            <a:r>
              <a:rPr lang="en-US" dirty="0"/>
              <a:t> Beginning - Installation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04F6C-92E4-4F5A-A1DE-30E125568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Joe </a:t>
            </a:r>
            <a:r>
              <a:rPr lang="en-US" dirty="0" err="1"/>
              <a:t>Cursio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jcursio@stuart.iit.edu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jcursio@ben.edu</a:t>
            </a:r>
            <a:r>
              <a:rPr lang="en-US" dirty="0"/>
              <a:t>)</a:t>
            </a:r>
          </a:p>
          <a:p>
            <a:r>
              <a:rPr lang="en-US" dirty="0"/>
              <a:t>Chicago R Users Group (CRUG)</a:t>
            </a:r>
          </a:p>
          <a:p>
            <a:r>
              <a:rPr lang="en-US" dirty="0"/>
              <a:t>April 14, 2018 (Chicago, IL)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1C8B1-6A3E-4DEB-AA18-48C1B3C1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B859-519C-4F22-B7C0-173BB9BF688D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D1682-7B8B-4A35-B6C1-29F42E90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2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575D-F415-4ABF-AC5A-EBCD66DD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 Any Time, Feel Free To ___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19C6-6770-4EDC-8F72-FC81F80B4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 me and ask questions</a:t>
            </a:r>
          </a:p>
          <a:p>
            <a:r>
              <a:rPr lang="en-US" dirty="0"/>
              <a:t>Have me repeat something and/or slow down</a:t>
            </a:r>
          </a:p>
          <a:p>
            <a:r>
              <a:rPr lang="en-US" dirty="0"/>
              <a:t>Have someone see what’s on your laptop</a:t>
            </a:r>
          </a:p>
          <a:p>
            <a:r>
              <a:rPr lang="en-US" dirty="0"/>
              <a:t>Talk with other people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E3B75-5C14-4DB5-B2C6-7385F88F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C5A1-9592-4ECC-B6D3-0AFD510A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8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1E00F67-FDDE-403C-8E88-01C763F65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31"/>
          <a:stretch/>
        </p:blipFill>
        <p:spPr>
          <a:xfrm>
            <a:off x="643465" y="1146132"/>
            <a:ext cx="7059085" cy="4927664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400" y="640831"/>
            <a:ext cx="366848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Where to Find the Software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0" y="2367093"/>
            <a:ext cx="3523343" cy="3601907"/>
          </a:xfrm>
        </p:spPr>
        <p:txBody>
          <a:bodyPr>
            <a:normAutofit/>
          </a:bodyPr>
          <a:lstStyle/>
          <a:p>
            <a:r>
              <a:rPr lang="en-US" sz="1800" dirty="0"/>
              <a:t>I googled “R project” to find </a:t>
            </a:r>
            <a:r>
              <a:rPr lang="en-US" sz="1800" dirty="0">
                <a:hlinkClick r:id="rId4"/>
              </a:rPr>
              <a:t>www.r-project.org</a:t>
            </a:r>
            <a:endParaRPr lang="en-US" sz="1800" dirty="0"/>
          </a:p>
          <a:p>
            <a:r>
              <a:rPr lang="en-US" sz="1800" dirty="0"/>
              <a:t>The home page looks a little something like this.</a:t>
            </a:r>
          </a:p>
          <a:p>
            <a:r>
              <a:rPr lang="en-US" sz="1800" dirty="0"/>
              <a:t>I then went to download and installed on windows. </a:t>
            </a:r>
          </a:p>
          <a:p>
            <a:r>
              <a:rPr lang="en-US" sz="1800" dirty="0"/>
              <a:t>I hope Apple and Linux are just as easy to install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67FF0-CCEF-4FE5-9BD2-ED32C1B9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BA8-087A-4A98-8EC1-95C64A93B2E7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761ED-2FCD-4DCA-B366-7EC46305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7EF03DD-2754-4277-BB91-324525FD606D}"/>
              </a:ext>
            </a:extLst>
          </p:cNvPr>
          <p:cNvSpPr/>
          <p:nvPr/>
        </p:nvSpPr>
        <p:spPr>
          <a:xfrm>
            <a:off x="643465" y="2367092"/>
            <a:ext cx="1222186" cy="63353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4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640831"/>
            <a:ext cx="364308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Where to Find the Software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2367092"/>
            <a:ext cx="3517295" cy="3881309"/>
          </a:xfrm>
        </p:spPr>
        <p:txBody>
          <a:bodyPr>
            <a:normAutofit/>
          </a:bodyPr>
          <a:lstStyle/>
          <a:p>
            <a:r>
              <a:rPr lang="en-US" sz="1800" dirty="0"/>
              <a:t>I googled “R studio” to find </a:t>
            </a:r>
            <a:r>
              <a:rPr lang="en-US" sz="1800" dirty="0">
                <a:hlinkClick r:id="rId3"/>
              </a:rPr>
              <a:t>https://www.rstudio.com/</a:t>
            </a:r>
            <a:endParaRPr lang="en-US" sz="1800" dirty="0"/>
          </a:p>
          <a:p>
            <a:r>
              <a:rPr lang="en-US" sz="1800" dirty="0"/>
              <a:t>Among other things, the company </a:t>
            </a:r>
            <a:r>
              <a:rPr lang="en-US" sz="1800" dirty="0" err="1"/>
              <a:t>Rstudio</a:t>
            </a:r>
            <a:r>
              <a:rPr lang="en-US" sz="1800" dirty="0"/>
              <a:t> has a free product called “</a:t>
            </a:r>
            <a:r>
              <a:rPr lang="en-US" sz="1800" dirty="0" err="1"/>
              <a:t>rstudio</a:t>
            </a:r>
            <a:r>
              <a:rPr lang="en-US" sz="1800" dirty="0"/>
              <a:t>.”</a:t>
            </a:r>
          </a:p>
          <a:p>
            <a:r>
              <a:rPr lang="en-US" sz="1800" dirty="0"/>
              <a:t>So I downloaded that as well. (I chose the free open source desktop version)</a:t>
            </a:r>
          </a:p>
          <a:p>
            <a:r>
              <a:rPr lang="en-US" sz="1800" dirty="0"/>
              <a:t>I also created a shortcut on my desktop. </a:t>
            </a:r>
          </a:p>
          <a:p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7D2FE-CBDF-473B-8C2D-DAEED786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B727-CB99-481D-9D74-7CD629D1ABE2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5840-C60A-4230-96E4-79ED0768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0E0EA-FDCE-47B9-90AF-DBB67B1E5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26"/>
          <a:stretch/>
        </p:blipFill>
        <p:spPr>
          <a:xfrm>
            <a:off x="727076" y="726621"/>
            <a:ext cx="7233082" cy="49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64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640831"/>
            <a:ext cx="364308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Where to Find the Software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2367092"/>
            <a:ext cx="3517295" cy="3881309"/>
          </a:xfrm>
        </p:spPr>
        <p:txBody>
          <a:bodyPr>
            <a:normAutofit/>
          </a:bodyPr>
          <a:lstStyle/>
          <a:p>
            <a:r>
              <a:rPr lang="en-US" sz="1800" dirty="0"/>
              <a:t>I googled “Microsoft R” to find their open-source implementation of R.</a:t>
            </a:r>
          </a:p>
          <a:p>
            <a:r>
              <a:rPr lang="en-US" sz="1800" dirty="0"/>
              <a:t>I then went to the download site and installed it.</a:t>
            </a:r>
          </a:p>
          <a:p>
            <a:endParaRPr lang="en-US" sz="1800" dirty="0"/>
          </a:p>
          <a:p>
            <a:r>
              <a:rPr lang="en-US" sz="1800" dirty="0"/>
              <a:t>Among other things, it has multi-threaded math libraries.</a:t>
            </a:r>
          </a:p>
          <a:p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7D2FE-CBDF-473B-8C2D-DAEED786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B727-CB99-481D-9D74-7CD629D1ABE2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5840-C60A-4230-96E4-79ED0768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4C31B-B632-4755-9878-599FC455F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" r="222"/>
          <a:stretch/>
        </p:blipFill>
        <p:spPr>
          <a:xfrm>
            <a:off x="807720" y="1325880"/>
            <a:ext cx="7193280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5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350" y="640831"/>
            <a:ext cx="419553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Starting R in Windows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4" y="2489200"/>
            <a:ext cx="4568072" cy="3759201"/>
          </a:xfrm>
        </p:spPr>
        <p:txBody>
          <a:bodyPr>
            <a:normAutofit/>
          </a:bodyPr>
          <a:lstStyle/>
          <a:p>
            <a:r>
              <a:rPr lang="en-US" sz="1800" dirty="0"/>
              <a:t>Windows set up both shortcuts on the desktop and on the start bar for me.</a:t>
            </a:r>
          </a:p>
          <a:p>
            <a:r>
              <a:rPr lang="en-US" sz="1800" dirty="0"/>
              <a:t>It also installed </a:t>
            </a:r>
            <a:r>
              <a:rPr lang="en-US" sz="1800" b="1" dirty="0"/>
              <a:t>both</a:t>
            </a:r>
            <a:r>
              <a:rPr lang="en-US" sz="1800" dirty="0"/>
              <a:t> 32-bit and 64-bit versions of R. </a:t>
            </a:r>
          </a:p>
          <a:p>
            <a:r>
              <a:rPr lang="en-US" sz="1800" dirty="0"/>
              <a:t>I also created shortcuts for both </a:t>
            </a:r>
            <a:r>
              <a:rPr lang="en-US" sz="1800" dirty="0" err="1"/>
              <a:t>RStudio</a:t>
            </a:r>
            <a:r>
              <a:rPr lang="en-US" sz="1800" dirty="0"/>
              <a:t> and Microsoft’s R</a:t>
            </a:r>
          </a:p>
          <a:p>
            <a:r>
              <a:rPr lang="en-US" sz="1800" dirty="0"/>
              <a:t>Sorry, I don’t know how this works in Apple and Linux. Hopefully, it works very much the same way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24A99-1CD5-4D3D-AE64-AB1B4BD1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5D3-026C-4668-8916-E66629926B27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66823-E67B-44ED-B6A2-E87BE5A3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5001ED-366E-4A74-8B20-830290AE5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69" r="81216" b="43623"/>
          <a:stretch/>
        </p:blipFill>
        <p:spPr>
          <a:xfrm>
            <a:off x="1059842" y="3429000"/>
            <a:ext cx="5387817" cy="2873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40A0E-3813-426E-88C7-4E6B6EE475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44" r="79937" b="67706"/>
          <a:stretch/>
        </p:blipFill>
        <p:spPr>
          <a:xfrm>
            <a:off x="1623060" y="640831"/>
            <a:ext cx="4122420" cy="26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61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611</Words>
  <Application>Microsoft Office PowerPoint</Application>
  <PresentationFormat>Widescreen</PresentationFormat>
  <Paragraphs>76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Garamond</vt:lpstr>
      <vt:lpstr>Organic</vt:lpstr>
      <vt:lpstr>R from the VeRy Beginning - Installation</vt:lpstr>
      <vt:lpstr>At Any Time, Feel Free To ___</vt:lpstr>
      <vt:lpstr>Where to Find the Software</vt:lpstr>
      <vt:lpstr>Where to Find the Software</vt:lpstr>
      <vt:lpstr>Where to Find the Software</vt:lpstr>
      <vt:lpstr>Starting R in Windows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from the beginning</dc:title>
  <dc:creator>Joseph Cursio</dc:creator>
  <cp:lastModifiedBy>Joseph Cursio</cp:lastModifiedBy>
  <cp:revision>60</cp:revision>
  <dcterms:created xsi:type="dcterms:W3CDTF">2018-03-21T00:03:21Z</dcterms:created>
  <dcterms:modified xsi:type="dcterms:W3CDTF">2018-04-14T02:53:38Z</dcterms:modified>
</cp:coreProperties>
</file>